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440" autoAdjust="0"/>
    <p:restoredTop sz="94660"/>
  </p:normalViewPr>
  <p:slideViewPr>
    <p:cSldViewPr>
      <p:cViewPr varScale="1">
        <p:scale>
          <a:sx n="73" d="100"/>
          <a:sy n="73" d="100"/>
        </p:scale>
        <p:origin x="-8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9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1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0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6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8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87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3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9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1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1F5CB-D295-488E-A2AE-262E7BE2EDC9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74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7" t="25545" r="51857" b="43439"/>
          <a:stretch/>
        </p:blipFill>
        <p:spPr>
          <a:xfrm>
            <a:off x="1578428" y="1309856"/>
            <a:ext cx="5834743" cy="428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5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53143"/>
            <a:ext cx="7696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 smtClean="0"/>
              <a:t>2x4</a:t>
            </a:r>
            <a:endParaRPr lang="en-US" sz="34400" b="1" dirty="0"/>
          </a:p>
        </p:txBody>
      </p:sp>
    </p:spTree>
    <p:extLst>
      <p:ext uri="{BB962C8B-B14F-4D97-AF65-F5344CB8AC3E}">
        <p14:creationId xmlns:p14="http://schemas.microsoft.com/office/powerpoint/2010/main" val="2850260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53143"/>
            <a:ext cx="7696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 smtClean="0"/>
              <a:t>2x5</a:t>
            </a:r>
            <a:endParaRPr lang="en-US" sz="34400" b="1" dirty="0"/>
          </a:p>
        </p:txBody>
      </p:sp>
    </p:spTree>
    <p:extLst>
      <p:ext uri="{BB962C8B-B14F-4D97-AF65-F5344CB8AC3E}">
        <p14:creationId xmlns:p14="http://schemas.microsoft.com/office/powerpoint/2010/main" val="2850260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53143"/>
            <a:ext cx="7696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 smtClean="0"/>
              <a:t>2x6</a:t>
            </a:r>
            <a:endParaRPr lang="en-US" sz="34400" b="1" dirty="0"/>
          </a:p>
        </p:txBody>
      </p:sp>
    </p:spTree>
    <p:extLst>
      <p:ext uri="{BB962C8B-B14F-4D97-AF65-F5344CB8AC3E}">
        <p14:creationId xmlns:p14="http://schemas.microsoft.com/office/powerpoint/2010/main" val="2850260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53143"/>
            <a:ext cx="7696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 smtClean="0"/>
              <a:t>2x7</a:t>
            </a:r>
            <a:endParaRPr lang="en-US" sz="34400" b="1" dirty="0"/>
          </a:p>
        </p:txBody>
      </p:sp>
    </p:spTree>
    <p:extLst>
      <p:ext uri="{BB962C8B-B14F-4D97-AF65-F5344CB8AC3E}">
        <p14:creationId xmlns:p14="http://schemas.microsoft.com/office/powerpoint/2010/main" val="2850260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53143"/>
            <a:ext cx="7696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 smtClean="0"/>
              <a:t>2x8</a:t>
            </a:r>
            <a:endParaRPr lang="en-US" sz="34400" b="1" dirty="0"/>
          </a:p>
        </p:txBody>
      </p:sp>
    </p:spTree>
    <p:extLst>
      <p:ext uri="{BB962C8B-B14F-4D97-AF65-F5344CB8AC3E}">
        <p14:creationId xmlns:p14="http://schemas.microsoft.com/office/powerpoint/2010/main" val="2850260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53143"/>
            <a:ext cx="7696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 smtClean="0"/>
              <a:t>2x9</a:t>
            </a:r>
            <a:endParaRPr lang="en-US" sz="34400" b="1" dirty="0"/>
          </a:p>
        </p:txBody>
      </p:sp>
    </p:spTree>
    <p:extLst>
      <p:ext uri="{BB962C8B-B14F-4D97-AF65-F5344CB8AC3E}">
        <p14:creationId xmlns:p14="http://schemas.microsoft.com/office/powerpoint/2010/main" val="2850260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914400"/>
            <a:ext cx="89916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smtClean="0"/>
              <a:t>2x10</a:t>
            </a:r>
            <a:endParaRPr lang="en-US" sz="34400" b="1" dirty="0"/>
          </a:p>
        </p:txBody>
      </p:sp>
    </p:spTree>
    <p:extLst>
      <p:ext uri="{BB962C8B-B14F-4D97-AF65-F5344CB8AC3E}">
        <p14:creationId xmlns:p14="http://schemas.microsoft.com/office/powerpoint/2010/main" val="2850260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53143"/>
            <a:ext cx="7696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 smtClean="0"/>
              <a:t>1x2</a:t>
            </a:r>
            <a:endParaRPr lang="en-US" sz="34400" b="1" dirty="0"/>
          </a:p>
        </p:txBody>
      </p:sp>
    </p:spTree>
    <p:extLst>
      <p:ext uri="{BB962C8B-B14F-4D97-AF65-F5344CB8AC3E}">
        <p14:creationId xmlns:p14="http://schemas.microsoft.com/office/powerpoint/2010/main" val="2850260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53143"/>
            <a:ext cx="7696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/>
              <a:t>0</a:t>
            </a:r>
            <a:r>
              <a:rPr lang="en-US" sz="34400" b="1" dirty="0" smtClean="0"/>
              <a:t>x2</a:t>
            </a:r>
            <a:endParaRPr lang="en-US" sz="34400" b="1" dirty="0"/>
          </a:p>
        </p:txBody>
      </p:sp>
    </p:spTree>
    <p:extLst>
      <p:ext uri="{BB962C8B-B14F-4D97-AF65-F5344CB8AC3E}">
        <p14:creationId xmlns:p14="http://schemas.microsoft.com/office/powerpoint/2010/main" val="3359760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53143"/>
            <a:ext cx="7696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/>
              <a:t>3</a:t>
            </a:r>
            <a:r>
              <a:rPr lang="en-US" sz="34400" b="1" dirty="0" smtClean="0"/>
              <a:t>x2</a:t>
            </a:r>
            <a:endParaRPr lang="en-US" sz="34400" b="1" dirty="0"/>
          </a:p>
        </p:txBody>
      </p:sp>
    </p:spTree>
    <p:extLst>
      <p:ext uri="{BB962C8B-B14F-4D97-AF65-F5344CB8AC3E}">
        <p14:creationId xmlns:p14="http://schemas.microsoft.com/office/powerpoint/2010/main" val="3359760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8" t="25784" r="29572" b="44870"/>
          <a:stretch/>
        </p:blipFill>
        <p:spPr>
          <a:xfrm>
            <a:off x="2514600" y="381000"/>
            <a:ext cx="4458789" cy="602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36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53143"/>
            <a:ext cx="7696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/>
              <a:t>4</a:t>
            </a:r>
            <a:r>
              <a:rPr lang="en-US" sz="34400" b="1" dirty="0" smtClean="0"/>
              <a:t>x2</a:t>
            </a:r>
            <a:endParaRPr lang="en-US" sz="34400" b="1" dirty="0"/>
          </a:p>
        </p:txBody>
      </p:sp>
    </p:spTree>
    <p:extLst>
      <p:ext uri="{BB962C8B-B14F-4D97-AF65-F5344CB8AC3E}">
        <p14:creationId xmlns:p14="http://schemas.microsoft.com/office/powerpoint/2010/main" val="3359760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53143"/>
            <a:ext cx="7696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/>
              <a:t>5</a:t>
            </a:r>
            <a:r>
              <a:rPr lang="en-US" sz="34400" b="1" dirty="0" smtClean="0"/>
              <a:t>x2</a:t>
            </a:r>
            <a:endParaRPr lang="en-US" sz="34400" b="1" dirty="0"/>
          </a:p>
        </p:txBody>
      </p:sp>
    </p:spTree>
    <p:extLst>
      <p:ext uri="{BB962C8B-B14F-4D97-AF65-F5344CB8AC3E}">
        <p14:creationId xmlns:p14="http://schemas.microsoft.com/office/powerpoint/2010/main" val="3359760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53143"/>
            <a:ext cx="7696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/>
              <a:t>6</a:t>
            </a:r>
            <a:r>
              <a:rPr lang="en-US" sz="34400" b="1" dirty="0" smtClean="0"/>
              <a:t>x2</a:t>
            </a:r>
            <a:endParaRPr lang="en-US" sz="34400" b="1" dirty="0"/>
          </a:p>
        </p:txBody>
      </p:sp>
    </p:spTree>
    <p:extLst>
      <p:ext uri="{BB962C8B-B14F-4D97-AF65-F5344CB8AC3E}">
        <p14:creationId xmlns:p14="http://schemas.microsoft.com/office/powerpoint/2010/main" val="3359760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53143"/>
            <a:ext cx="7696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/>
              <a:t>7</a:t>
            </a:r>
            <a:r>
              <a:rPr lang="en-US" sz="34400" b="1" dirty="0" smtClean="0"/>
              <a:t>x2</a:t>
            </a:r>
            <a:endParaRPr lang="en-US" sz="34400" b="1" dirty="0"/>
          </a:p>
        </p:txBody>
      </p:sp>
    </p:spTree>
    <p:extLst>
      <p:ext uri="{BB962C8B-B14F-4D97-AF65-F5344CB8AC3E}">
        <p14:creationId xmlns:p14="http://schemas.microsoft.com/office/powerpoint/2010/main" val="3359760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53143"/>
            <a:ext cx="7696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/>
              <a:t>8</a:t>
            </a:r>
            <a:r>
              <a:rPr lang="en-US" sz="34400" b="1" dirty="0" smtClean="0"/>
              <a:t>x2</a:t>
            </a:r>
            <a:endParaRPr lang="en-US" sz="34400" b="1" dirty="0"/>
          </a:p>
        </p:txBody>
      </p:sp>
    </p:spTree>
    <p:extLst>
      <p:ext uri="{BB962C8B-B14F-4D97-AF65-F5344CB8AC3E}">
        <p14:creationId xmlns:p14="http://schemas.microsoft.com/office/powerpoint/2010/main" val="3359760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53143"/>
            <a:ext cx="7696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/>
              <a:t>9</a:t>
            </a:r>
            <a:r>
              <a:rPr lang="en-US" sz="34400" b="1" dirty="0" smtClean="0"/>
              <a:t>x2</a:t>
            </a:r>
            <a:endParaRPr lang="en-US" sz="34400" b="1" dirty="0"/>
          </a:p>
        </p:txBody>
      </p:sp>
    </p:spTree>
    <p:extLst>
      <p:ext uri="{BB962C8B-B14F-4D97-AF65-F5344CB8AC3E}">
        <p14:creationId xmlns:p14="http://schemas.microsoft.com/office/powerpoint/2010/main" val="3359760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143000"/>
            <a:ext cx="84582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smtClean="0"/>
              <a:t>10x2</a:t>
            </a:r>
            <a:endParaRPr lang="en-US" sz="34400" b="1" dirty="0"/>
          </a:p>
        </p:txBody>
      </p:sp>
    </p:spTree>
    <p:extLst>
      <p:ext uri="{BB962C8B-B14F-4D97-AF65-F5344CB8AC3E}">
        <p14:creationId xmlns:p14="http://schemas.microsoft.com/office/powerpoint/2010/main" val="33597608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0" t="24829" r="57857" b="43439"/>
          <a:stretch/>
        </p:blipFill>
        <p:spPr>
          <a:xfrm>
            <a:off x="2971800" y="838200"/>
            <a:ext cx="3108960" cy="530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7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0" t="25306" r="29857" b="43200"/>
          <a:stretch/>
        </p:blipFill>
        <p:spPr>
          <a:xfrm>
            <a:off x="2971800" y="304800"/>
            <a:ext cx="3670663" cy="621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106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2" t="61809" r="54286" b="5266"/>
          <a:stretch/>
        </p:blipFill>
        <p:spPr>
          <a:xfrm>
            <a:off x="2133600" y="990600"/>
            <a:ext cx="5320938" cy="509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039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5" t="61572" r="51857" b="6220"/>
          <a:stretch/>
        </p:blipFill>
        <p:spPr>
          <a:xfrm>
            <a:off x="1447800" y="1219201"/>
            <a:ext cx="6074200" cy="460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56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9" t="21012" r="59000" b="47017"/>
          <a:stretch/>
        </p:blipFill>
        <p:spPr>
          <a:xfrm>
            <a:off x="3429000" y="533400"/>
            <a:ext cx="2720338" cy="54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003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4" t="25068" r="57000" b="41530"/>
          <a:stretch/>
        </p:blipFill>
        <p:spPr>
          <a:xfrm>
            <a:off x="2895600" y="428897"/>
            <a:ext cx="3931920" cy="591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675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3" t="63719" r="58000" b="4787"/>
          <a:stretch/>
        </p:blipFill>
        <p:spPr>
          <a:xfrm>
            <a:off x="3048000" y="381000"/>
            <a:ext cx="3400698" cy="590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974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2" t="55130" r="51286" b="13138"/>
          <a:stretch/>
        </p:blipFill>
        <p:spPr>
          <a:xfrm>
            <a:off x="1676400" y="1143000"/>
            <a:ext cx="6236876" cy="453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352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1" t="28647" r="55286" b="38667"/>
          <a:stretch/>
        </p:blipFill>
        <p:spPr>
          <a:xfrm>
            <a:off x="2819400" y="1066800"/>
            <a:ext cx="3864430" cy="468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392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1" t="65628" r="52286" b="4072"/>
          <a:stretch/>
        </p:blipFill>
        <p:spPr>
          <a:xfrm>
            <a:off x="1295400" y="1752600"/>
            <a:ext cx="6124797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598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4" t="54661" r="55415" b="12998"/>
          <a:stretch/>
        </p:blipFill>
        <p:spPr>
          <a:xfrm>
            <a:off x="2312126" y="914400"/>
            <a:ext cx="5079274" cy="515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531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1" t="25545" r="56429" b="41769"/>
          <a:stretch/>
        </p:blipFill>
        <p:spPr>
          <a:xfrm>
            <a:off x="3048000" y="609600"/>
            <a:ext cx="3505200" cy="571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571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1" t="63719" r="58429" b="5265"/>
          <a:stretch/>
        </p:blipFill>
        <p:spPr>
          <a:xfrm>
            <a:off x="2971800" y="609600"/>
            <a:ext cx="3376749" cy="57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183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1" t="62526" r="58429" b="5265"/>
          <a:stretch/>
        </p:blipFill>
        <p:spPr>
          <a:xfrm>
            <a:off x="2590800" y="609600"/>
            <a:ext cx="3468189" cy="557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41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8" t="61810" r="24857" b="4550"/>
          <a:stretch/>
        </p:blipFill>
        <p:spPr>
          <a:xfrm>
            <a:off x="2209800" y="1066800"/>
            <a:ext cx="5410200" cy="501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566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0" t="52982" r="58286" b="13616"/>
          <a:stretch/>
        </p:blipFill>
        <p:spPr>
          <a:xfrm>
            <a:off x="3200400" y="457200"/>
            <a:ext cx="3108960" cy="580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687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3" t="22443" r="58286" b="44393"/>
          <a:stretch/>
        </p:blipFill>
        <p:spPr>
          <a:xfrm>
            <a:off x="2971800" y="381000"/>
            <a:ext cx="3048000" cy="572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523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4" t="41769" r="53571" b="36758"/>
          <a:stretch/>
        </p:blipFill>
        <p:spPr>
          <a:xfrm>
            <a:off x="1828800" y="1981200"/>
            <a:ext cx="5878286" cy="325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926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7" t="42007" r="23143" b="39145"/>
          <a:stretch/>
        </p:blipFill>
        <p:spPr>
          <a:xfrm>
            <a:off x="1066800" y="1447800"/>
            <a:ext cx="7573314" cy="316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008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4" t="47495" r="51286" b="39383"/>
          <a:stretch/>
        </p:blipFill>
        <p:spPr>
          <a:xfrm>
            <a:off x="685800" y="2133600"/>
            <a:ext cx="7758269" cy="225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033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38906" r="23714" b="30547"/>
          <a:stretch/>
        </p:blipFill>
        <p:spPr>
          <a:xfrm>
            <a:off x="1752600" y="1295400"/>
            <a:ext cx="6209795" cy="449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217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1" t="26500" r="52286" b="44393"/>
          <a:stretch/>
        </p:blipFill>
        <p:spPr>
          <a:xfrm>
            <a:off x="1447800" y="1143000"/>
            <a:ext cx="6241870" cy="432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177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8169" r="23143" b="43678"/>
          <a:stretch/>
        </p:blipFill>
        <p:spPr>
          <a:xfrm>
            <a:off x="1600200" y="1371600"/>
            <a:ext cx="6583532" cy="413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306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8427393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863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0"/>
            <a:ext cx="6455003" cy="407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75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5" t="35327" r="57571" b="32337"/>
          <a:stretch/>
        </p:blipFill>
        <p:spPr>
          <a:xfrm>
            <a:off x="3429000" y="914400"/>
            <a:ext cx="2987041" cy="493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878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8118042" cy="382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763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8741449" cy="382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231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28800"/>
            <a:ext cx="7276406" cy="357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400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400"/>
            <a:ext cx="7350609" cy="425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757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6866318" cy="379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820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74773" r="53333" b="4907"/>
          <a:stretch/>
        </p:blipFill>
        <p:spPr>
          <a:xfrm>
            <a:off x="990599" y="1371600"/>
            <a:ext cx="7692385" cy="401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496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3" t="75409" r="25143" b="5504"/>
          <a:stretch/>
        </p:blipFill>
        <p:spPr>
          <a:xfrm>
            <a:off x="685800" y="1600200"/>
            <a:ext cx="7719491" cy="388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36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400"/>
            <a:ext cx="7319255" cy="397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120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52600"/>
            <a:ext cx="6469674" cy="339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681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8650302" cy="375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13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53143"/>
            <a:ext cx="7696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 smtClean="0"/>
              <a:t>2x0</a:t>
            </a:r>
            <a:endParaRPr lang="en-US" sz="34400" b="1" dirty="0"/>
          </a:p>
        </p:txBody>
      </p:sp>
    </p:spTree>
    <p:extLst>
      <p:ext uri="{BB962C8B-B14F-4D97-AF65-F5344CB8AC3E}">
        <p14:creationId xmlns:p14="http://schemas.microsoft.com/office/powerpoint/2010/main" val="37650621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6642490" cy="366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693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0"/>
            <a:ext cx="6478983" cy="421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311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3" t="58231" r="25571" b="15524"/>
          <a:stretch/>
        </p:blipFill>
        <p:spPr>
          <a:xfrm>
            <a:off x="1905000" y="1219200"/>
            <a:ext cx="6066175" cy="447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749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4" t="34611" r="52000" b="48688"/>
          <a:stretch/>
        </p:blipFill>
        <p:spPr>
          <a:xfrm>
            <a:off x="1219200" y="1828800"/>
            <a:ext cx="7199256" cy="273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403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28800"/>
            <a:ext cx="7620000" cy="284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104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8392208" cy="303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928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8279674" cy="206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777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235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53143"/>
            <a:ext cx="7696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 smtClean="0"/>
              <a:t>2x1</a:t>
            </a:r>
            <a:endParaRPr lang="en-US" sz="34400" b="1" dirty="0"/>
          </a:p>
        </p:txBody>
      </p:sp>
    </p:spTree>
    <p:extLst>
      <p:ext uri="{BB962C8B-B14F-4D97-AF65-F5344CB8AC3E}">
        <p14:creationId xmlns:p14="http://schemas.microsoft.com/office/powerpoint/2010/main" val="2850260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53143"/>
            <a:ext cx="7696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 smtClean="0"/>
              <a:t>2x2</a:t>
            </a:r>
            <a:endParaRPr lang="en-US" sz="34400" b="1" dirty="0"/>
          </a:p>
        </p:txBody>
      </p:sp>
    </p:spTree>
    <p:extLst>
      <p:ext uri="{BB962C8B-B14F-4D97-AF65-F5344CB8AC3E}">
        <p14:creationId xmlns:p14="http://schemas.microsoft.com/office/powerpoint/2010/main" val="2850260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53143"/>
            <a:ext cx="7696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 smtClean="0"/>
              <a:t>2x3</a:t>
            </a:r>
            <a:endParaRPr lang="en-US" sz="34400" b="1" dirty="0"/>
          </a:p>
        </p:txBody>
      </p:sp>
    </p:spTree>
    <p:extLst>
      <p:ext uri="{BB962C8B-B14F-4D97-AF65-F5344CB8AC3E}">
        <p14:creationId xmlns:p14="http://schemas.microsoft.com/office/powerpoint/2010/main" val="2850260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21</Words>
  <Application>Microsoft Office PowerPoint</Application>
  <PresentationFormat>On-screen Show (4:3)</PresentationFormat>
  <Paragraphs>21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Henry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Breedlove</dc:creator>
  <cp:lastModifiedBy>Kathryn Breedlove</cp:lastModifiedBy>
  <cp:revision>35</cp:revision>
  <dcterms:created xsi:type="dcterms:W3CDTF">2013-10-21T17:03:37Z</dcterms:created>
  <dcterms:modified xsi:type="dcterms:W3CDTF">2014-03-05T16:17:26Z</dcterms:modified>
</cp:coreProperties>
</file>